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47"/>
          <a:stretch/>
        </p:blipFill>
        <p:spPr>
          <a:xfrm>
            <a:off x="-8815" y="64916"/>
            <a:ext cx="686148" cy="80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0D6A03A-263A-4637-8187-BEDA39793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023" y="1159494"/>
            <a:ext cx="4287777" cy="493621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552531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CFEC4D00-124B-4216-B107-80894D4EA85B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066E4226-A31B-4523-9A5F-BA4118E08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161" y="451083"/>
            <a:ext cx="5074557" cy="1325563"/>
          </a:xfrm>
        </p:spPr>
        <p:txBody>
          <a:bodyPr/>
          <a:lstStyle/>
          <a:p>
            <a:r>
              <a:rPr lang="fr-FR" b="1" dirty="0"/>
              <a:t>Le bonhomme dicté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79EF3424-3462-4584-A0D8-B4E226DFE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431" y="1399644"/>
            <a:ext cx="9432215" cy="50932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Dicte à ton camarade ce qu’il doit dessiner à l’aide d’adjectifs précis.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Il doit dessiner un </a:t>
            </a:r>
            <a:r>
              <a:rPr lang="fr-FR" sz="3600" dirty="0">
                <a:solidFill>
                  <a:srgbClr val="9EC979"/>
                </a:solidFill>
              </a:rPr>
              <a:t>portrait </a:t>
            </a:r>
            <a:r>
              <a:rPr lang="fr-FR" sz="3600" dirty="0"/>
              <a:t>le plus ressemblant possible au tien.</a:t>
            </a:r>
          </a:p>
        </p:txBody>
      </p:sp>
      <p:sp>
        <p:nvSpPr>
          <p:cNvPr id="31" name="Espace réservé du texte 3">
            <a:extLst>
              <a:ext uri="{FF2B5EF4-FFF2-40B4-BE49-F238E27FC236}">
                <a16:creationId xmlns:a16="http://schemas.microsoft.com/office/drawing/2014/main" id="{5EC43908-F5C0-469C-8A2A-EA716F87FC6A}"/>
              </a:ext>
            </a:extLst>
          </p:cNvPr>
          <p:cNvSpPr txBox="1">
            <a:spLocks/>
          </p:cNvSpPr>
          <p:nvPr/>
        </p:nvSpPr>
        <p:spPr>
          <a:xfrm>
            <a:off x="6427447" y="1815713"/>
            <a:ext cx="3754760" cy="10085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000" dirty="0"/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1EDDAF-0384-06C8-F459-BFB787653C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0" y="552531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EFE388-EF0E-455E-A12F-460DD6174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32" name="Espace réservé du texte 3">
            <a:extLst>
              <a:ext uri="{FF2B5EF4-FFF2-40B4-BE49-F238E27FC236}">
                <a16:creationId xmlns:a16="http://schemas.microsoft.com/office/drawing/2014/main" id="{49162274-B636-4BFD-9435-56DA9D0E50FC}"/>
              </a:ext>
            </a:extLst>
          </p:cNvPr>
          <p:cNvSpPr txBox="1">
            <a:spLocks/>
          </p:cNvSpPr>
          <p:nvPr/>
        </p:nvSpPr>
        <p:spPr>
          <a:xfrm>
            <a:off x="205846" y="6163385"/>
            <a:ext cx="4906888" cy="871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000" i="1" dirty="0">
                <a:solidFill>
                  <a:srgbClr val="00B050"/>
                </a:solidFill>
              </a:rPr>
              <a:t>Oral 3 : Je participe à des échanges</a:t>
            </a:r>
            <a:r>
              <a:rPr lang="fr-FR" sz="1600" i="1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35" name="Titre 1">
            <a:extLst>
              <a:ext uri="{FF2B5EF4-FFF2-40B4-BE49-F238E27FC236}">
                <a16:creationId xmlns:a16="http://schemas.microsoft.com/office/drawing/2014/main" id="{583DC369-234D-4284-A61D-849D5ABF9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4300" y="445982"/>
            <a:ext cx="4379686" cy="902763"/>
          </a:xfrm>
        </p:spPr>
        <p:txBody>
          <a:bodyPr/>
          <a:lstStyle/>
          <a:p>
            <a:r>
              <a:rPr lang="fr-FR" b="1" dirty="0"/>
              <a:t>Jeu L’enquêteur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B50B98A-51D5-4503-9A39-C55D7269B711}"/>
              </a:ext>
            </a:extLst>
          </p:cNvPr>
          <p:cNvSpPr txBox="1"/>
          <p:nvPr/>
        </p:nvSpPr>
        <p:spPr>
          <a:xfrm>
            <a:off x="2659290" y="2782669"/>
            <a:ext cx="657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Jouer au jeu. </a:t>
            </a:r>
          </a:p>
        </p:txBody>
      </p:sp>
      <p:pic>
        <p:nvPicPr>
          <p:cNvPr id="37" name="Picture 2" descr="Détective, Chercher, L'Homme, Recherche">
            <a:extLst>
              <a:ext uri="{FF2B5EF4-FFF2-40B4-BE49-F238E27FC236}">
                <a16:creationId xmlns:a16="http://schemas.microsoft.com/office/drawing/2014/main" id="{2754C7D1-29D8-4E6D-B153-A738E954D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874" y="1547063"/>
            <a:ext cx="32004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6FF9BA2-28FE-1CB7-A48F-37DD0B5C12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552531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33F0AEB-9E6F-4AC8-B4C2-D86D5D97E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4" name="Titre 1">
            <a:extLst>
              <a:ext uri="{FF2B5EF4-FFF2-40B4-BE49-F238E27FC236}">
                <a16:creationId xmlns:a16="http://schemas.microsoft.com/office/drawing/2014/main" id="{C539F68E-EEC5-47E2-8AC2-85B471F5FD14}"/>
              </a:ext>
            </a:extLst>
          </p:cNvPr>
          <p:cNvSpPr txBox="1">
            <a:spLocks/>
          </p:cNvSpPr>
          <p:nvPr/>
        </p:nvSpPr>
        <p:spPr>
          <a:xfrm>
            <a:off x="852621" y="881984"/>
            <a:ext cx="4963973" cy="10431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Je présente mon livre</a:t>
            </a:r>
          </a:p>
        </p:txBody>
      </p:sp>
      <p:pic>
        <p:nvPicPr>
          <p:cNvPr id="32" name="Picture 2" descr="Livre, Ouvert, Mythologie, Celtique">
            <a:extLst>
              <a:ext uri="{FF2B5EF4-FFF2-40B4-BE49-F238E27FC236}">
                <a16:creationId xmlns:a16="http://schemas.microsoft.com/office/drawing/2014/main" id="{53432781-6DE3-4BBE-9819-DEA921DE8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49" y="2651875"/>
            <a:ext cx="4561940" cy="228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0A53D6D-387A-44A7-C70A-F32CAD2567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552531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80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 bonhomme dicté</vt:lpstr>
      <vt:lpstr>Jeu L’enquêteur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2022-08-25T14:16:45Z</dcterms:modified>
</cp:coreProperties>
</file>